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3E6FC9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1F2B4A"/>
                </a:solidFill>
                <a:latin typeface="Secular One"/>
                <a:cs typeface="Secular One"/>
              </a:rPr>
              <a:t>קפר״ה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3E6FC9"/>
                </a:solidFill>
                <a:latin typeface="Secular One"/>
                <a:cs typeface="Secular One"/>
              </a:rPr>
              <a:t>לזהות סימני מצוקה – אצלי ואצל חברים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kafre-cover-9e96f0a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1181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181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34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קוגניטיבי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804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4804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340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פיזיולוגי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796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7796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332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רגשי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078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3078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2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התנהגותי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ארבעה ערוצים שעוזרים לשים לב בזמן – ולא להשאיר אף אחד לבד.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מה זה קפר״ה?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kafre-what-c924af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קפר״ה עוזר לנו לזהות שמישהו – או אנחנו עצמנו – נמצא במצוקה. מצוקה יכולה להופיע בארבעה ערוצים: במחשבות (ק ‏·‏ קוגניטיבי), בגוף (פ ‏·‏ פיזיולוגי), ברגש (ר ‏·‏ רגשי) ובהתנהגות (ה ‏·‏ התנהגותי). כשיודעים לזהות את הסימנים, אפשר לשים לב בזמן ולפנות לעזרה.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כשמשהו "לא כרגיל" אצל חבר/ה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כשמשהו "לא כרגיל" אצלי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בימים ובשבועות שאחרי אירוע קשה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חשוב לדעת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קפר״ה לא מאבחן ולא מטפל. הוא עוזר לשים לב – ואז לבחור: כלי הרגעה, עזרה לחבר, או פנייה למבוגר.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שאלה שעוזרת: "מה השתנה לאחרונה – במחשבות, בגוף, ברגש או בהתנהגות?"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ערוץ 1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6F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2B4A"/>
                </a:solidFill>
                <a:latin typeface="Secular One"/>
                <a:cs typeface="Secular One"/>
              </a:rPr>
              <a:t>קוגניטיבי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3E6FC9"/>
                </a:solidFill>
                <a:latin typeface="Varela Round"/>
                <a:cs typeface="Varela Round"/>
              </a:rPr>
              <a:t>סימנים במחשבות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kafre-s0-2a6233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מצוקה יכולה להופיע בראש: קשה להתרכז, אותן מחשבות חוזרות שוב ושוב, יש בלבול ושוכחים דברים שבדרך כלל זוכרים.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6FC9"/>
                </a:solidFill>
                <a:latin typeface="Varela Round"/>
                <a:cs typeface="Varela Round"/>
              </a:rPr>
              <a:t>סימנים לדוגמה: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קושי להתרכז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מחשבות שחוזרות שוב ושוב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בלבול ושכחה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כמה ימים אחרי לילה של אזעקות, נועה קוראת את אותה שורה בספר שוב ושוב ולא קולטת. היא שוכחת להביא שיעורי בית – משהו שכמעט אף פעם לא קורה לה.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ערוץ 2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663D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2B4A"/>
                </a:solidFill>
                <a:latin typeface="Secular One"/>
                <a:cs typeface="Secular One"/>
              </a:rPr>
              <a:t>פיזיולוגי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E8663D"/>
                </a:solidFill>
                <a:latin typeface="Varela Round"/>
                <a:cs typeface="Varela Round"/>
              </a:rPr>
              <a:t>סימנים בגוף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kafre-s1-0cca3ef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מצוקה יכולה להופיע בגוף: כאבי בטן או ראש, דופק מהיר, קשיי שינה ושינוי בתיאבון – אוכלים הרבה פחות, או הרבה יותר, מהרגיל.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663D"/>
                </a:solidFill>
                <a:latin typeface="Varela Round"/>
                <a:cs typeface="Varela Round"/>
              </a:rPr>
              <a:t>סימנים לדוגמה: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כאבי בטן או ראש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דופק מהיר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קשיי שינה ושינוי בתיאבון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857300" y="8467200"/>
            <a:ext cx="2097900" cy="332640"/>
          </a:xfrm>
          <a:prstGeom prst="roundRect">
            <a:avLst>
              <a:gd name="adj" fmla="val 50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857300" y="8467200"/>
            <a:ext cx="2097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מבחן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מתלונן על כאב בטן כל בוקר בשבוע של המבחנים. בהפסקה הוא לא נוגע בסנדוויץ', ובלילה הוא מתקשה להירדם.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D946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ערוץ 3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D946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2B4A"/>
                </a:solidFill>
                <a:latin typeface="Secular One"/>
                <a:cs typeface="Secular One"/>
              </a:rPr>
              <a:t>רגשי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D9468F"/>
                </a:solidFill>
                <a:latin typeface="Varela Round"/>
                <a:cs typeface="Varela Round"/>
              </a:rPr>
              <a:t>סימנים ברגש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kafre-s2-6dd6de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מצוקה יכולה להופיע ברגשות: פחד, עצב, עצבנות, ובכי שמגיע מהר – גם על דברים קטנים.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D9468F"/>
                </a:solidFill>
                <a:latin typeface="Varela Round"/>
                <a:cs typeface="Varela Round"/>
              </a:rPr>
              <a:t>סימנים לדוגמה: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פחד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עצב ועצבנות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בכי מהיר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668300" y="8467200"/>
            <a:ext cx="2286900" cy="332640"/>
          </a:xfrm>
          <a:prstGeom prst="roundRect">
            <a:avLst>
              <a:gd name="adj" fmla="val 50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668300" y="8467200"/>
            <a:ext cx="2286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ווטסאפ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חברה שבדרך כלל צוחקת מכל בדיחה עונה בעצבנות להודעה תמימה בקבוצת הכיתה, ואחר כך פורצת בבכי בשיעור בגלל הערה קטנה.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ערוץ 4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E9E8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2B4A"/>
                </a:solidFill>
                <a:latin typeface="Secular One"/>
                <a:cs typeface="Secular One"/>
              </a:rPr>
              <a:t>התנהגותי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2E9E83"/>
                </a:solidFill>
                <a:latin typeface="Varela Round"/>
                <a:cs typeface="Varela Round"/>
              </a:rPr>
              <a:t>סימנים בהתנהגות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kafre-s3-6c1a3f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מצוקה יכולה להופיע במעשים – במה שאפשר לראות מבחוץ: הסתגרות, היעדרויות, התפרצויות וירידה בתפקוד.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E9E83"/>
                </a:solidFill>
                <a:latin typeface="Varela Round"/>
                <a:cs typeface="Varela Round"/>
              </a:rPr>
              <a:t>סימנים לדוגמה: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הסתגרות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היעדרויות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התפרצויות וירידה בתפקוד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תלמיד שתמיד היה בלב החבורה יושב לבד בהפסקות, הפסיק להגיע לאימוני כדורגל ונעדר כבר שלושה ימים השבוע.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חשוב לזכור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תגובה נורמלית למצב לא נורמלי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אחרי אירוע קשה, סימנים כאלה שכיחים – ובדרך כלל נחלשים עם הזמן.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kafre-x7-c0ebf6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6FC9"/>
                </a:solidFill>
                <a:latin typeface="Secular One"/>
                <a:cs typeface="Secular One"/>
              </a:rPr>
              <a:t>סימן אחד לבד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אומר הרבה. שמים לב לתמונה כולה ולמה שהשתנה מהרגיל.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663D"/>
                </a:solidFill>
                <a:latin typeface="Secular One"/>
                <a:cs typeface="Secular One"/>
              </a:rPr>
              <a:t>כמה ערוצים יחד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אותו אדם יכול להראות סימנים בכמה ערוצים בבת אחת.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468F"/>
                </a:solidFill>
                <a:latin typeface="Secular One"/>
                <a:cs typeface="Secular One"/>
              </a:rPr>
              <a:t>לא מתייגים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מאבחנים ולא מדביקים תוויות: שמים לב, שואלים ומפנים.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E9E83"/>
                </a:solidFill>
                <a:latin typeface="Secular One"/>
                <a:cs typeface="Secular One"/>
              </a:rPr>
              <a:t>נמשך או מחמיר?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אם הסימנים לא נחלשים, או שמישהו מדבר על פגיעה בעצמו – פונים מיד למבוגר.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זיהוי, ואז מה?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זיהיתי סימנים. מה עכשיו?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קפר״ה הוא שלב הזיהוי. אחריו בוחרים מה מתאים: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kafre-x8-e5c1788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6F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6FC9"/>
                </a:solidFill>
                <a:latin typeface="Secular One"/>
                <a:cs typeface="Secular One"/>
              </a:rPr>
              <a:t>חבר/ה במצוקה חריפה עכשיו?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נשארים לידו/ה ועוזרים במעש״ה.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663D"/>
                </a:solidFill>
                <a:latin typeface="Secular One"/>
                <a:cs typeface="Secular One"/>
              </a:rPr>
              <a:t>אני בלחץ?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מרגיעים את עצמי בכלים של ויסות רגשי או עש״ן ד״ק.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468F"/>
                </a:solidFill>
                <a:latin typeface="Secular One"/>
                <a:cs typeface="Secular One"/>
              </a:rPr>
              <a:t>הסימנים נמשכים או מחמירים?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פונים ליועצת, לנאמני החוסן המורים או התלמידים.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E9E83"/>
                </a:solidFill>
                <a:latin typeface="Secular One"/>
                <a:cs typeface="Secular One"/>
              </a:rPr>
              <a:t>מישהו בסכנה?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שומרים סוד – פונים מיד למבוגר.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נועה שמה לב לדני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kafre-p0-b16cc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3E6F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2B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דני, באת למשחק אתמול?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בהפסקה נועה שמה לב שדני יושב לבד. הוא לא הגיע לאימון כבר שבוע.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kafre-p1-653c62b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3E6F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960" y="4286520"/>
            <a:ext cx="3144960" cy="1534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 + פ + ק: הוא נעדר, נראה עייף ואומר שהוא "לא מצליח להתרכז בכלום".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1" name="Picture 20" descr="kafre-p2-ef3be7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3E6F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2B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נראה לי שקשה לך. אני כאן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לא מאבחנת ולא מתייגת – היא פשוט שואלת ומקשיבה.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7" name="Picture 26" descr="kafre-p3-b82ded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3E6F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2B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בוא נלך יחד ליועצת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הסימנים נמשכים כבר שבוע, אז היא מציעה לפנות יחד למבוגר.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33" name="Oval 32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34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תורכם: בלשי קפר״ה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קראו את המצב: חבר מהכיתה כבר שבועיים לא מגיע לחוג, נרדם בשיעורים ומתעצבן מכל דבר.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אילו סימנים זיהיתם? כתבו ליד כל אחד את הערוץ שלו (ק ‏/‏ פ ‏/‏ ר ‏/‏ ה):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השתנה אצלו לעומת הרגיל?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773760" y="426384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42789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תוכלו להגיד לו כדי לשאול מה שלומו – בלי לתייג?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3600" y="49593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6773760" y="5654880"/>
            <a:ext cx="332640" cy="33264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56700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מתי ולמי תפנו אם הסימנים נמשכים?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3600" y="63504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773760" y="671328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284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ואצלי: באיזה ערוץ אני מרגיש/ה ראשון/ה כשאני בלחץ?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3600" y="74088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קפר"ה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10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FE8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3E6F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2B4A"/>
                </a:solidFill>
                <a:latin typeface="Secular One"/>
                <a:cs typeface="Secular One"/>
              </a:rPr>
              <a:t>קפר״ה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3E6FC9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61820"/>
            <a:ext cx="574560" cy="574560"/>
          </a:xfrm>
          <a:prstGeom prst="ellipse">
            <a:avLst/>
          </a:prstGeom>
          <a:solidFill>
            <a:srgbClr val="3E6F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6FC9"/>
                </a:solidFill>
                <a:latin typeface="Secular One"/>
                <a:cs typeface="Secular One"/>
              </a:rPr>
              <a:t>קוגניטיבי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מחשבות: קושי להתרכז, בלבול, שכחה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906820"/>
            <a:ext cx="574560" cy="57456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72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663D"/>
                </a:solidFill>
                <a:latin typeface="Secular One"/>
                <a:cs typeface="Secular One"/>
              </a:rPr>
              <a:t>פיזיולוגי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גוף: כאבי בטן, דופק מהיר, קשיי שינה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851820"/>
            <a:ext cx="574560" cy="5745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666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רגשי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רגש: פחד, עצב, עצבנות, בכי מהיר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796820"/>
            <a:ext cx="574560" cy="57456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611600"/>
            <a:ext cx="5095440" cy="94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E9E83"/>
                </a:solidFill>
                <a:latin typeface="Secular One"/>
                <a:cs typeface="Secular One"/>
              </a:rPr>
              <a:t>התנהגותי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מעשים: הסתגרות, היעדרויות, התפרצויות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3E6FC9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לא מאבחנים – שמים לב, שואלים ומפנים. סימנים שנמשכים? פונים למבוגר.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1F2B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Heart 21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תוכנית החוסן הבית-ספרית ‏·‏ "חוסן בהישג יד – כלים מעשיים לנאמני חוסן" (2025)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1F2B4A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קפר״ה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